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780A-57CE-A308-C0B6-000CD914C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149CA-B6B2-4EE3-9436-AEFAF5CB4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660DF-7194-287E-F5B2-64752B44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3C592-377A-3CE9-1C8F-E775041A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EF57D-B925-CF48-483A-381BD0C4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4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CDB4-1D86-EFD1-64F5-2814A10C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B1A61-8086-C72F-C615-15D81E46B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609C1-85F0-12C9-53BA-8F308313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99AFE-F1A0-7128-1C40-75B2BE40E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53D2-BC32-1830-9FBD-131F70F6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2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B4C0C-7496-1EB2-C8D1-438F6F15D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A86AA-2E41-B364-BAE0-AE8B9747C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627A1-229A-04FA-A5F6-79ABA4C3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79B-4645-58CE-7987-A434CE6F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C83D0-59A8-D023-234F-2E859B15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7242-ABD8-CAA7-F5F1-2139606D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F11CF-BE28-4EA4-8956-A101C3C5C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47FB-E137-3722-081F-5760188D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41D89-60FF-7CDF-DF04-1DF7F29B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C0C9C-D549-C846-EC00-FFFB2F11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0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E604-BB3C-F9CB-050B-4C6C280E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3032D-2D24-6C3B-6247-44E0B5B11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D5CBD-1AE0-2624-E5CD-67D90771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EC94-E7AC-C2C8-E1D0-580A6AC0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C5FF-F7F8-525C-5021-A9E28371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9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7AC4-F7C3-BF0E-AB9B-3F4814E4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345AA-B8FE-14AB-6740-218B0780B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68ACA-0A45-1905-8B4F-31DD9F3C1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9BF1-BC03-7F49-01EF-45F223F7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2D50-68A8-0330-8530-9C57274CE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A8BF0-7FA1-D9EF-0A50-BA289D16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D6A5-3994-1910-1280-FA478A32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45332-6AB6-2452-32C2-E8337082D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C8329-B246-697A-B526-3D92823E7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8C59D-2C5D-F0C5-C2A9-187B793FC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E6297-F8D4-7257-FA6E-1ECB0D28D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A1900-EB58-E3EC-4E23-435AF497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95754-444A-7516-7003-3C56ADAC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BB0A1-017E-C958-5D48-897A3AD1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3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7E7B-1FCC-BFF9-3F21-2A7490C4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18F49-148B-472B-FFB5-37C55DAC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272E2-ED45-2F6C-47AC-0712B057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67EB2-E754-D9F4-9685-2D8EF6DA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61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BE840-59C2-4326-40DE-0A484D69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B539F-04B1-B1C4-AEF3-20D264E4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EB983-4801-0A12-6F80-0464F224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7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DCA2-ECE9-0EB7-4BD2-6F3C4A81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C7DF-9571-2118-B60A-A112C03AF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19954-C44B-1143-8F9B-EBB2B08DA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6B5FA-2F26-5FBA-8D63-6C3FE593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88C17-0190-9A69-F9BA-A2CF8F93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DB92F-EE19-F1CD-BC73-4BB57FAB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5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D1D3-6190-C1F3-1358-1722B6886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A5228-0DA3-6A1B-7ED2-6B6DB34D2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02530-E084-8F3A-E02C-144AC217E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B5018-468D-BA29-4FF6-C4BA65838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90D07-1E9E-FCBE-4214-AC63FD40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E9CCF-3D9A-3650-5873-5F906E5D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53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BF72F-4CD2-117E-ADC3-EB1A3CE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3D5C0-E612-D7E1-EB70-6C0803974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9E5C2-CEC2-8407-90E4-C1B02333F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3C54B8-D1A6-4BFE-8BCE-30F116C511B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0AD8E-834B-492E-38D8-31C1A23B1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B2555-928C-8ED6-8D4C-768895B9B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ECC95-5CE7-4103-91F3-85E02614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7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D7887-7CF1-1C3F-0357-2D1D950A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55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353CB-C37A-CEE4-5A71-625FE76D4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8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7F8D7-FDBF-C05A-4EAB-23FB46081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8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2A2ED-AF7A-DB57-24E3-84B48A4E1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5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9993B-CCF5-0917-AE54-7EB21D514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7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43BAC-4223-E018-7684-CEC6D6826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2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9F353-01FB-4812-6832-91DA8B00B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8EE30-E816-9A93-1A2E-753D4D80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D5CB4-497C-7E33-0881-CD3E304A6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D5FAF-5ED7-8802-70F3-47A1EF5F4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55500-3C43-0359-EE5B-FAF9B66BB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9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48E28-0F8E-9D77-F985-BBF280D26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7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52D52-BA9D-2FDF-3EB8-183DD7A28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49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2025-06-26T15:27:00Z</dcterms:created>
  <dcterms:modified xsi:type="dcterms:W3CDTF">2025-06-26T15:27:00Z</dcterms:modified>
</cp:coreProperties>
</file>